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0"/>
  </p:notesMasterIdLst>
  <p:sldIdLst>
    <p:sldId id="256" r:id="rId2"/>
    <p:sldId id="270" r:id="rId3"/>
    <p:sldId id="259" r:id="rId4"/>
    <p:sldId id="271" r:id="rId5"/>
    <p:sldId id="257" r:id="rId6"/>
    <p:sldId id="265" r:id="rId7"/>
    <p:sldId id="263" r:id="rId8"/>
    <p:sldId id="267" r:id="rId9"/>
    <p:sldId id="290" r:id="rId10"/>
    <p:sldId id="273" r:id="rId11"/>
    <p:sldId id="301" r:id="rId12"/>
    <p:sldId id="268" r:id="rId13"/>
    <p:sldId id="275" r:id="rId14"/>
    <p:sldId id="274" r:id="rId15"/>
    <p:sldId id="276" r:id="rId16"/>
    <p:sldId id="281" r:id="rId17"/>
    <p:sldId id="277" r:id="rId18"/>
    <p:sldId id="258" r:id="rId19"/>
    <p:sldId id="260" r:id="rId20"/>
    <p:sldId id="261" r:id="rId21"/>
    <p:sldId id="262" r:id="rId22"/>
    <p:sldId id="280" r:id="rId23"/>
    <p:sldId id="282" r:id="rId24"/>
    <p:sldId id="283" r:id="rId25"/>
    <p:sldId id="284" r:id="rId26"/>
    <p:sldId id="286" r:id="rId27"/>
    <p:sldId id="287" r:id="rId28"/>
    <p:sldId id="288" r:id="rId29"/>
    <p:sldId id="289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300" r:id="rId38"/>
    <p:sldId id="264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ZEGORZ" initials="G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51A1B-4C80-4AFB-B43C-194393EFB45A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23C0A-A1A7-4D3C-A869-DCF7B500811A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28</a:t>
            </a:fld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29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34</a:t>
            </a:fld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35</a:t>
            </a:fld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36</a:t>
            </a:fld>
            <a:endParaRPr 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37</a:t>
            </a:fld>
            <a:endParaRPr lang="pl-P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38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3C0A-A1A7-4D3C-A869-DCF7B500811A}" type="slidenum">
              <a:rPr lang="pl-PL" smtClean="0"/>
              <a:t>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620DC4AA-3CB2-4245-A9FF-4F711052D1C5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FAF0D7C-A0C4-4082-8E3A-29E461D653B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DC4AA-3CB2-4245-A9FF-4F711052D1C5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0D7C-A0C4-4082-8E3A-29E461D653B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DC4AA-3CB2-4245-A9FF-4F711052D1C5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0D7C-A0C4-4082-8E3A-29E461D653B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620DC4AA-3CB2-4245-A9FF-4F711052D1C5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0D7C-A0C4-4082-8E3A-29E461D653B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620DC4AA-3CB2-4245-A9FF-4F711052D1C5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FAF0D7C-A0C4-4082-8E3A-29E461D653B9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20DC4AA-3CB2-4245-A9FF-4F711052D1C5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FAF0D7C-A0C4-4082-8E3A-29E461D653B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620DC4AA-3CB2-4245-A9FF-4F711052D1C5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FAF0D7C-A0C4-4082-8E3A-29E461D653B9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DC4AA-3CB2-4245-A9FF-4F711052D1C5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0D7C-A0C4-4082-8E3A-29E461D653B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20DC4AA-3CB2-4245-A9FF-4F711052D1C5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FAF0D7C-A0C4-4082-8E3A-29E461D653B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620DC4AA-3CB2-4245-A9FF-4F711052D1C5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FAF0D7C-A0C4-4082-8E3A-29E461D653B9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620DC4AA-3CB2-4245-A9FF-4F711052D1C5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FAF0D7C-A0C4-4082-8E3A-29E461D653B9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620DC4AA-3CB2-4245-A9FF-4F711052D1C5}" type="datetimeFigureOut">
              <a:rPr lang="pl-PL" smtClean="0"/>
              <a:t>2010-01-27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FAF0D7C-A0C4-4082-8E3A-29E461D653B9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7746232" cy="3438530"/>
          </a:xfrm>
        </p:spPr>
        <p:txBody>
          <a:bodyPr>
            <a:noAutofit/>
          </a:bodyPr>
          <a:lstStyle/>
          <a:p>
            <a:r>
              <a:rPr lang="pl-PL" sz="8000" b="1" dirty="0" smtClean="0"/>
              <a:t>Szczęśliwa 13 </a:t>
            </a:r>
            <a:br>
              <a:rPr lang="pl-PL" sz="8000" b="1" dirty="0" smtClean="0"/>
            </a:br>
            <a:r>
              <a:rPr lang="pl-PL" sz="8000" b="1" dirty="0" smtClean="0"/>
              <a:t>jest już pełnoletnia</a:t>
            </a:r>
            <a:endParaRPr lang="pl-PL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143512"/>
            <a:ext cx="8229600" cy="1399032"/>
          </a:xfrm>
        </p:spPr>
        <p:txBody>
          <a:bodyPr>
            <a:normAutofit fontScale="90000"/>
          </a:bodyPr>
          <a:lstStyle/>
          <a:p>
            <a:pPr algn="r"/>
            <a:r>
              <a:rPr lang="pl-PL" b="1" dirty="0" smtClean="0"/>
              <a:t>A we wrześniu wspominaliśmy minione wakacje</a:t>
            </a:r>
            <a:endParaRPr lang="pl-PL" b="1" dirty="0"/>
          </a:p>
        </p:txBody>
      </p:sp>
      <p:pic>
        <p:nvPicPr>
          <p:cNvPr id="4" name="Symbol zastępczy zawartości 3" descr="DSC034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86050" y="714356"/>
            <a:ext cx="6143668" cy="2143140"/>
          </a:xfrm>
        </p:spPr>
        <p:txBody>
          <a:bodyPr/>
          <a:lstStyle/>
          <a:p>
            <a:pPr algn="ctr"/>
            <a:r>
              <a:rPr lang="pl-PL" b="1" dirty="0" smtClean="0"/>
              <a:t>Czytelnicy pytali…</a:t>
            </a:r>
            <a:endParaRPr lang="pl-PL" b="1" dirty="0"/>
          </a:p>
        </p:txBody>
      </p:sp>
      <p:pic>
        <p:nvPicPr>
          <p:cNvPr id="5" name="Symbol zastępczy zawartości 3" descr="DSC03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3000372"/>
            <a:ext cx="5074448" cy="3382965"/>
          </a:xfrm>
          <a:prstGeom prst="rect">
            <a:avLst/>
          </a:prstGeom>
        </p:spPr>
      </p:pic>
      <p:pic>
        <p:nvPicPr>
          <p:cNvPr id="4" name="Symbol zastępczy zawartości 3" descr="DSC0341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8596" y="1142984"/>
            <a:ext cx="304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…a my odpowiadaliśmy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na </a:t>
            </a:r>
            <a:r>
              <a:rPr lang="pl-PL" b="1" dirty="0" smtClean="0"/>
              <a:t>ich potrzeby</a:t>
            </a:r>
            <a:endParaRPr lang="pl-PL" dirty="0"/>
          </a:p>
        </p:txBody>
      </p:sp>
      <p:pic>
        <p:nvPicPr>
          <p:cNvPr id="4" name="Symbol zastępczy zawartości 3" descr="DSC034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882775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Zimą promowaliśmy zdrowy wypoczynek…</a:t>
            </a:r>
            <a:endParaRPr lang="pl-PL" b="1" dirty="0"/>
          </a:p>
        </p:txBody>
      </p:sp>
      <p:pic>
        <p:nvPicPr>
          <p:cNvPr id="4" name="Symbol zastępczy zawartości 3" descr="DSC034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882775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0853437">
            <a:off x="-60119" y="449228"/>
            <a:ext cx="4929222" cy="5947588"/>
          </a:xfrm>
        </p:spPr>
        <p:txBody>
          <a:bodyPr/>
          <a:lstStyle/>
          <a:p>
            <a:r>
              <a:rPr lang="pl-PL" b="1" dirty="0" smtClean="0"/>
              <a:t>I z zapałem szykowaliśmy </a:t>
            </a:r>
            <a:br>
              <a:rPr lang="pl-PL" b="1" dirty="0" smtClean="0"/>
            </a:br>
            <a:r>
              <a:rPr lang="pl-PL" b="1" dirty="0" smtClean="0"/>
              <a:t>się do Świąt</a:t>
            </a:r>
            <a:endParaRPr lang="pl-PL" b="1" dirty="0"/>
          </a:p>
        </p:txBody>
      </p:sp>
      <p:pic>
        <p:nvPicPr>
          <p:cNvPr id="4" name="Symbol zastępczy zawartości 3" descr="DSC034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71934" y="285728"/>
            <a:ext cx="4095779" cy="61436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A gdy nadchodziła wiosna…</a:t>
            </a:r>
            <a:endParaRPr lang="pl-PL" b="1" dirty="0"/>
          </a:p>
        </p:txBody>
      </p:sp>
      <p:pic>
        <p:nvPicPr>
          <p:cNvPr id="4" name="Symbol zastępczy zawartości 3" descr="DSC034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882775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121839">
            <a:off x="3447477" y="800300"/>
            <a:ext cx="5830377" cy="5086434"/>
          </a:xfrm>
        </p:spPr>
        <p:txBody>
          <a:bodyPr/>
          <a:lstStyle/>
          <a:p>
            <a:pPr algn="ctr"/>
            <a:r>
              <a:rPr lang="pl-PL" b="1" dirty="0" smtClean="0"/>
              <a:t>…uczestniczyliśmy w rajdach</a:t>
            </a:r>
            <a:endParaRPr lang="pl-PL" b="1" dirty="0"/>
          </a:p>
        </p:txBody>
      </p:sp>
      <p:pic>
        <p:nvPicPr>
          <p:cNvPr id="4" name="Symbol zastępczy zawartości 3" descr="DSC034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214847" cy="63222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5572140"/>
            <a:ext cx="8229600" cy="107154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Świętowaliśmy </a:t>
            </a:r>
            <a:br>
              <a:rPr lang="pl-PL" b="1" dirty="0" smtClean="0"/>
            </a:br>
            <a:r>
              <a:rPr lang="pl-PL" b="1" dirty="0" smtClean="0"/>
              <a:t>Dzień Mamy, Taty i Dziecka</a:t>
            </a:r>
            <a:endParaRPr lang="pl-PL" b="1" dirty="0"/>
          </a:p>
        </p:txBody>
      </p:sp>
      <p:pic>
        <p:nvPicPr>
          <p:cNvPr id="4" name="Symbol zastępczy zawartości 3" descr="DSC034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142852"/>
            <a:ext cx="3524274" cy="5286412"/>
          </a:xfrm>
        </p:spPr>
      </p:pic>
      <p:pic>
        <p:nvPicPr>
          <p:cNvPr id="5" name="Symbol zastępczy zawartości 3" descr="DSC03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14290"/>
            <a:ext cx="3500461" cy="5250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Hucznie świętowaliśmy nasze 13 urodziny</a:t>
            </a:r>
            <a:endParaRPr lang="pl-PL" b="1" dirty="0"/>
          </a:p>
        </p:txBody>
      </p:sp>
      <p:pic>
        <p:nvPicPr>
          <p:cNvPr id="4" name="Symbol zastępczy zawartości 3" descr="DSC0339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85852" y="1785926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Lokalna prasa opisywała to wydarzenie</a:t>
            </a:r>
            <a:endParaRPr lang="pl-PL" b="1" dirty="0"/>
          </a:p>
        </p:txBody>
      </p:sp>
      <p:pic>
        <p:nvPicPr>
          <p:cNvPr id="4" name="Symbol zastępczy zawartości 3" descr="DSC0339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882775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994966">
            <a:off x="5000628" y="1000108"/>
            <a:ext cx="3929090" cy="4304514"/>
          </a:xfrm>
        </p:spPr>
        <p:txBody>
          <a:bodyPr/>
          <a:lstStyle/>
          <a:p>
            <a:pPr algn="ctr"/>
            <a:r>
              <a:rPr lang="pl-PL" b="1" dirty="0" smtClean="0"/>
              <a:t>Pierwszy numer Szczęśliwej 13</a:t>
            </a:r>
            <a:endParaRPr lang="pl-PL" b="1" dirty="0"/>
          </a:p>
        </p:txBody>
      </p:sp>
      <p:pic>
        <p:nvPicPr>
          <p:cNvPr id="4" name="Symbol zastępczy zawartości 3" descr="DSC034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00100" y="357166"/>
            <a:ext cx="4214842" cy="6322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42908" y="285728"/>
            <a:ext cx="9501222" cy="139903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W Salonowcu Życia Warszawy pojawiło się zdjęcie z urodzin gazety</a:t>
            </a:r>
            <a:endParaRPr lang="pl-PL" b="1" dirty="0"/>
          </a:p>
        </p:txBody>
      </p:sp>
      <p:pic>
        <p:nvPicPr>
          <p:cNvPr id="4" name="Symbol zastępczy zawartości 3" descr="DSC0339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1928802"/>
            <a:ext cx="7072362" cy="4714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Słowo Ludu pisało o najstarszym szkolnym piśmie</a:t>
            </a:r>
            <a:endParaRPr lang="pl-PL" b="1" dirty="0"/>
          </a:p>
        </p:txBody>
      </p:sp>
      <p:pic>
        <p:nvPicPr>
          <p:cNvPr id="4" name="Symbol zastępczy zawartości 3" descr="DSC0339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882775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428660" y="2214554"/>
            <a:ext cx="5286412" cy="139903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Relacjonowaliśmy  realizację </a:t>
            </a:r>
            <a:r>
              <a:rPr lang="pl-PL" b="1" dirty="0" smtClean="0"/>
              <a:t>projektu </a:t>
            </a:r>
            <a:r>
              <a:rPr lang="pl-PL" b="1" dirty="0" smtClean="0"/>
              <a:t>europejskiej współpracy szkół</a:t>
            </a:r>
            <a:endParaRPr lang="pl-PL" b="1" dirty="0"/>
          </a:p>
        </p:txBody>
      </p:sp>
      <p:pic>
        <p:nvPicPr>
          <p:cNvPr id="4" name="Symbol zastępczy zawartości 3" descr="DSC034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67272" y="214290"/>
            <a:ext cx="4333884" cy="65008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Podejmowaliśmy różnorodne tematy</a:t>
            </a:r>
            <a:endParaRPr lang="pl-PL" b="1" dirty="0"/>
          </a:p>
        </p:txBody>
      </p:sp>
      <p:pic>
        <p:nvPicPr>
          <p:cNvPr id="4" name="Symbol zastępczy zawartości 3" descr="DSC034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85852" y="1857364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856558">
            <a:off x="2345806" y="2373359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Wysłuchiwaliśmy </a:t>
            </a:r>
            <a:br>
              <a:rPr lang="pl-PL" b="1" dirty="0" smtClean="0"/>
            </a:br>
            <a:r>
              <a:rPr lang="pl-PL" b="1" dirty="0" smtClean="0"/>
              <a:t>wspomnień </a:t>
            </a:r>
            <a:br>
              <a:rPr lang="pl-PL" b="1" dirty="0" smtClean="0"/>
            </a:br>
            <a:r>
              <a:rPr lang="pl-PL" b="1" dirty="0" smtClean="0"/>
              <a:t>dawnych </a:t>
            </a:r>
            <a:br>
              <a:rPr lang="pl-PL" b="1" dirty="0" smtClean="0"/>
            </a:br>
            <a:r>
              <a:rPr lang="pl-PL" b="1" dirty="0" smtClean="0"/>
              <a:t>absolwentów</a:t>
            </a:r>
            <a:endParaRPr lang="pl-PL" b="1" dirty="0"/>
          </a:p>
        </p:txBody>
      </p:sp>
      <p:pic>
        <p:nvPicPr>
          <p:cNvPr id="4" name="Symbol zastępczy zawartości 3" descr="DSC034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214290"/>
            <a:ext cx="4143404" cy="62151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9297557">
            <a:off x="-1193677" y="2858300"/>
            <a:ext cx="6473351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Nawet </a:t>
            </a:r>
            <a:br>
              <a:rPr lang="pl-PL" b="1" dirty="0" smtClean="0"/>
            </a:br>
            <a:r>
              <a:rPr lang="pl-PL" b="1" dirty="0" smtClean="0"/>
              <a:t>Święty Mikołaj</a:t>
            </a:r>
            <a:br>
              <a:rPr lang="pl-PL" b="1" dirty="0" smtClean="0"/>
            </a:br>
            <a:r>
              <a:rPr lang="pl-PL" b="1" dirty="0" smtClean="0"/>
              <a:t> udzielił nam </a:t>
            </a:r>
            <a:br>
              <a:rPr lang="pl-PL" b="1" dirty="0" smtClean="0"/>
            </a:br>
            <a:r>
              <a:rPr lang="pl-PL" b="1" dirty="0" smtClean="0"/>
              <a:t>wywiadu</a:t>
            </a:r>
            <a:endParaRPr lang="pl-PL" b="1" dirty="0"/>
          </a:p>
        </p:txBody>
      </p:sp>
      <p:pic>
        <p:nvPicPr>
          <p:cNvPr id="4" name="Symbol zastępczy zawartości 3" descr="DSC034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78571"/>
            <a:ext cx="4262446" cy="63936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42984"/>
            <a:ext cx="4500594" cy="139903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Poszukiwaliśmy</a:t>
            </a:r>
            <a:br>
              <a:rPr lang="pl-PL" b="1" dirty="0" smtClean="0"/>
            </a:br>
            <a:r>
              <a:rPr lang="pl-PL" b="1" dirty="0" smtClean="0"/>
              <a:t>ciekawych ludzi </a:t>
            </a:r>
            <a:br>
              <a:rPr lang="pl-PL" b="1" dirty="0" smtClean="0"/>
            </a:br>
            <a:r>
              <a:rPr lang="pl-PL" b="1" dirty="0" smtClean="0"/>
              <a:t>w naszym mieście</a:t>
            </a:r>
            <a:endParaRPr lang="pl-PL" b="1" dirty="0"/>
          </a:p>
        </p:txBody>
      </p:sp>
      <p:pic>
        <p:nvPicPr>
          <p:cNvPr id="4" name="Symbol zastępczy zawartości 3" descr="DSC034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14876" y="357166"/>
            <a:ext cx="4214842" cy="6322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Proponowaliśmy krzyżówki </a:t>
            </a:r>
            <a:endParaRPr lang="pl-PL" b="1" dirty="0"/>
          </a:p>
        </p:txBody>
      </p:sp>
      <p:pic>
        <p:nvPicPr>
          <p:cNvPr id="4" name="Symbol zastępczy zawartości 3" descr="DSC034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0" y="1882775"/>
            <a:ext cx="304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Wyrażaliśmy wdzięczność naszym nauczycielo</a:t>
            </a:r>
            <a:r>
              <a:rPr lang="pl-PL" b="1" dirty="0" smtClean="0"/>
              <a:t>m</a:t>
            </a:r>
            <a:endParaRPr lang="pl-PL" b="1" dirty="0"/>
          </a:p>
        </p:txBody>
      </p:sp>
      <p:pic>
        <p:nvPicPr>
          <p:cNvPr id="4" name="Symbol zastępczy zawartości 3" descr="DSC034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0" y="1882775"/>
            <a:ext cx="304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Ułożyliśmy alfabet szkolny</a:t>
            </a:r>
            <a:endParaRPr lang="pl-PL" b="1" dirty="0"/>
          </a:p>
        </p:txBody>
      </p:sp>
      <p:pic>
        <p:nvPicPr>
          <p:cNvPr id="4" name="Symbol zastępczy zawartości 3" descr="DSC034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882775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accent1"/>
                </a:solidFill>
              </a:rPr>
              <a:t>Prasa o naszej gazecie </a:t>
            </a:r>
            <a:r>
              <a:rPr lang="pl-PL" b="1" dirty="0" smtClean="0"/>
              <a:t>pisała…</a:t>
            </a:r>
            <a:endParaRPr lang="pl-PL" b="1" dirty="0"/>
          </a:p>
        </p:txBody>
      </p:sp>
      <p:pic>
        <p:nvPicPr>
          <p:cNvPr id="4" name="Symbol zastępczy zawartości 3" descr="DSC0339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696" y="1714464"/>
            <a:ext cx="7715304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29058" y="4071942"/>
            <a:ext cx="5357850" cy="235745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Uczestniczyliśmy w ważnych wydarzeniach </a:t>
            </a:r>
            <a:endParaRPr lang="pl-PL" b="1" dirty="0"/>
          </a:p>
        </p:txBody>
      </p:sp>
      <p:pic>
        <p:nvPicPr>
          <p:cNvPr id="4" name="Symbol zastępczy zawartości 3" descr="DSC034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4262446" cy="63936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39903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Prowadziliśmy badania sondażowe wśród różnych populacji</a:t>
            </a:r>
            <a:endParaRPr lang="pl-PL" b="1" dirty="0"/>
          </a:p>
        </p:txBody>
      </p:sp>
      <p:pic>
        <p:nvPicPr>
          <p:cNvPr id="4" name="Symbol zastępczy zawartości 3" descr="DSC034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71670" y="2000240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Rozmawialiśmy z ważnymi osobistościami naszego miasta</a:t>
            </a:r>
            <a:endParaRPr lang="pl-PL" b="1" dirty="0"/>
          </a:p>
        </p:txBody>
      </p:sp>
      <p:pic>
        <p:nvPicPr>
          <p:cNvPr id="4" name="Symbol zastępczy zawartości 3" descr="DSC034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882775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071678"/>
            <a:ext cx="4357718" cy="139903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Każda klasa </a:t>
            </a:r>
            <a:br>
              <a:rPr lang="pl-PL" b="1" dirty="0" smtClean="0"/>
            </a:br>
            <a:r>
              <a:rPr lang="pl-PL" b="1" dirty="0" smtClean="0"/>
              <a:t>mogła </a:t>
            </a:r>
            <a:br>
              <a:rPr lang="pl-PL" b="1" dirty="0" smtClean="0"/>
            </a:br>
            <a:r>
              <a:rPr lang="pl-PL" b="1" dirty="0" smtClean="0"/>
              <a:t>zaprezentować </a:t>
            </a:r>
            <a:br>
              <a:rPr lang="pl-PL" b="1" dirty="0" smtClean="0"/>
            </a:br>
            <a:r>
              <a:rPr lang="pl-PL" b="1" dirty="0" smtClean="0"/>
              <a:t>się w naszej </a:t>
            </a:r>
            <a:br>
              <a:rPr lang="pl-PL" b="1" dirty="0" smtClean="0"/>
            </a:br>
            <a:r>
              <a:rPr lang="pl-PL" b="1" dirty="0" smtClean="0"/>
              <a:t>gazecie</a:t>
            </a:r>
            <a:endParaRPr lang="pl-PL" b="1" dirty="0"/>
          </a:p>
        </p:txBody>
      </p:sp>
      <p:pic>
        <p:nvPicPr>
          <p:cNvPr id="4" name="Symbol zastępczy zawartości 3" descr="DSC034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67251" y="285728"/>
            <a:ext cx="4238633" cy="6357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951547">
            <a:off x="2659633" y="1602632"/>
            <a:ext cx="8229600" cy="1399032"/>
          </a:xfrm>
        </p:spPr>
        <p:txBody>
          <a:bodyPr/>
          <a:lstStyle/>
          <a:p>
            <a:r>
              <a:rPr lang="pl-PL" b="1" dirty="0" smtClean="0"/>
              <a:t>Zgadnij jaki to zabytek?</a:t>
            </a:r>
            <a:endParaRPr lang="pl-PL" b="1" dirty="0"/>
          </a:p>
        </p:txBody>
      </p:sp>
      <p:pic>
        <p:nvPicPr>
          <p:cNvPr id="4" name="Symbol zastępczy zawartości 3" descr="DSC034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2142" b="18645"/>
          <a:stretch>
            <a:fillRect/>
          </a:stretch>
        </p:blipFill>
        <p:spPr>
          <a:xfrm>
            <a:off x="214282" y="1714488"/>
            <a:ext cx="4786346" cy="4969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Uczestniczyliśmy w akcji „Sprzątanie Świata”</a:t>
            </a:r>
            <a:endParaRPr lang="pl-PL" b="1" dirty="0"/>
          </a:p>
        </p:txBody>
      </p:sp>
      <p:pic>
        <p:nvPicPr>
          <p:cNvPr id="4" name="Symbol zastępczy zawartości 3" descr="DSC034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882775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29124" y="2571744"/>
            <a:ext cx="4257676" cy="139903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Częstym tematem naszych artykułów </a:t>
            </a:r>
            <a:br>
              <a:rPr lang="pl-PL" b="1" dirty="0" smtClean="0"/>
            </a:br>
            <a:r>
              <a:rPr lang="pl-PL" b="1" dirty="0" smtClean="0"/>
              <a:t>była otaczająca nas przyroda</a:t>
            </a:r>
            <a:endParaRPr lang="pl-PL" b="1" dirty="0"/>
          </a:p>
        </p:txBody>
      </p:sp>
      <p:pic>
        <p:nvPicPr>
          <p:cNvPr id="4" name="Symbol zastępczy zawartości 3" descr="DSC034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5" y="785794"/>
            <a:ext cx="3810005" cy="5715008"/>
          </a:xfrm>
        </p:spPr>
      </p:pic>
      <p:pic>
        <p:nvPicPr>
          <p:cNvPr id="5" name="Symbol zastępczy zawartości 3" descr="DSC034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09818" y="2928934"/>
            <a:ext cx="1762116" cy="264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362755">
            <a:off x="4673813" y="2324454"/>
            <a:ext cx="4900618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Nasza gazeta </a:t>
            </a:r>
            <a:br>
              <a:rPr lang="pl-PL" b="1" dirty="0" smtClean="0"/>
            </a:br>
            <a:r>
              <a:rPr lang="pl-PL" b="1" dirty="0" smtClean="0"/>
              <a:t>w ciągu 18 lat kilkakrotnie zmieniała winietę</a:t>
            </a:r>
            <a:endParaRPr lang="pl-PL" b="1" dirty="0"/>
          </a:p>
        </p:txBody>
      </p:sp>
      <p:pic>
        <p:nvPicPr>
          <p:cNvPr id="4" name="Symbol zastępczy zawartości 3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64883"/>
            <a:ext cx="4500594" cy="63787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29124" y="2143116"/>
            <a:ext cx="4257676" cy="1399032"/>
          </a:xfrm>
        </p:spPr>
        <p:txBody>
          <a:bodyPr/>
          <a:lstStyle/>
          <a:p>
            <a:r>
              <a:rPr lang="pl-PL" b="1" dirty="0" smtClean="0"/>
              <a:t>Dziś mamy już 18 lat</a:t>
            </a:r>
            <a:endParaRPr lang="pl-PL" b="1" dirty="0"/>
          </a:p>
        </p:txBody>
      </p:sp>
      <p:pic>
        <p:nvPicPr>
          <p:cNvPr id="4" name="Symbol zastępczy zawartości 3" descr="DSC034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428572"/>
            <a:ext cx="4143404" cy="62151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864796">
            <a:off x="4627979" y="193275"/>
            <a:ext cx="4068206" cy="6233340"/>
          </a:xfrm>
        </p:spPr>
        <p:txBody>
          <a:bodyPr/>
          <a:lstStyle/>
          <a:p>
            <a:pPr algn="ctr"/>
            <a:r>
              <a:rPr lang="pl-PL" b="1" dirty="0" smtClean="0"/>
              <a:t>Uroczysta promocja szkolnej gazety</a:t>
            </a:r>
            <a:endParaRPr lang="pl-PL" b="1" dirty="0"/>
          </a:p>
        </p:txBody>
      </p:sp>
      <p:pic>
        <p:nvPicPr>
          <p:cNvPr id="4" name="Symbol zastępczy zawartości 3" descr="DSC034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285728"/>
            <a:ext cx="4214842" cy="6322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DSC033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571480"/>
            <a:ext cx="7393833" cy="4929222"/>
          </a:xfrm>
        </p:spPr>
      </p:pic>
      <p:sp>
        <p:nvSpPr>
          <p:cNvPr id="7" name="pole tekstowe 6"/>
          <p:cNvSpPr txBox="1"/>
          <p:nvPr/>
        </p:nvSpPr>
        <p:spPr>
          <a:xfrm>
            <a:off x="1285852" y="5857892"/>
            <a:ext cx="728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1"/>
                </a:solidFill>
              </a:rPr>
              <a:t>Byliśmy obecni </a:t>
            </a:r>
            <a:r>
              <a:rPr lang="pl-PL" sz="4000" b="1" dirty="0">
                <a:solidFill>
                  <a:schemeClr val="accent1"/>
                </a:solidFill>
              </a:rPr>
              <a:t>w</a:t>
            </a:r>
            <a:r>
              <a:rPr lang="pl-PL" sz="4000" b="1" dirty="0" smtClean="0">
                <a:solidFill>
                  <a:schemeClr val="accent1"/>
                </a:solidFill>
              </a:rPr>
              <a:t> Echu Dnia</a:t>
            </a:r>
            <a:endParaRPr lang="pl-PL" sz="4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0880782">
            <a:off x="-44472" y="232108"/>
            <a:ext cx="3896504" cy="5994403"/>
          </a:xfrm>
        </p:spPr>
        <p:txBody>
          <a:bodyPr/>
          <a:lstStyle/>
          <a:p>
            <a:pPr algn="ctr"/>
            <a:r>
              <a:rPr lang="pl-PL" b="1" dirty="0" smtClean="0"/>
              <a:t>W maju 1993 nasza gazeta kosztowała 1000 zł</a:t>
            </a:r>
            <a:endParaRPr lang="pl-PL" b="1" dirty="0"/>
          </a:p>
        </p:txBody>
      </p:sp>
      <p:pic>
        <p:nvPicPr>
          <p:cNvPr id="4" name="Symbol zastępczy zawartości 3" descr="DSC034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71934" y="214290"/>
            <a:ext cx="4310082" cy="64651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839605">
            <a:off x="4192889" y="-68607"/>
            <a:ext cx="4863259" cy="5733274"/>
          </a:xfrm>
        </p:spPr>
        <p:txBody>
          <a:bodyPr/>
          <a:lstStyle/>
          <a:p>
            <a:pPr algn="ctr"/>
            <a:r>
              <a:rPr lang="pl-PL" b="1" dirty="0" smtClean="0"/>
              <a:t>W lutym 1995 roku poszukiwaliśmy sponsora…</a:t>
            </a:r>
            <a:endParaRPr lang="pl-PL" b="1" dirty="0"/>
          </a:p>
        </p:txBody>
      </p:sp>
      <p:pic>
        <p:nvPicPr>
          <p:cNvPr id="4" name="Symbol zastępczy zawartości 3" descr="DSC034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214290"/>
            <a:ext cx="4286280" cy="64294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0996260">
            <a:off x="118229" y="327210"/>
            <a:ext cx="4257676" cy="5817271"/>
          </a:xfrm>
        </p:spPr>
        <p:txBody>
          <a:bodyPr/>
          <a:lstStyle/>
          <a:p>
            <a:pPr algn="ctr"/>
            <a:r>
              <a:rPr lang="pl-PL" b="1" dirty="0" smtClean="0"/>
              <a:t>Rokrocznie żegnaliśmy kolejnych absolwentów</a:t>
            </a:r>
            <a:endParaRPr lang="pl-PL" b="1" dirty="0"/>
          </a:p>
        </p:txBody>
      </p:sp>
      <p:pic>
        <p:nvPicPr>
          <p:cNvPr id="4" name="Symbol zastępczy zawartości 3" descr="DSC034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00562" y="214266"/>
            <a:ext cx="4429156" cy="66437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4786322"/>
            <a:ext cx="5472122" cy="1399032"/>
          </a:xfrm>
        </p:spPr>
        <p:txBody>
          <a:bodyPr>
            <a:normAutofit/>
          </a:bodyPr>
          <a:lstStyle/>
          <a:p>
            <a:endParaRPr lang="pl-PL" b="1" dirty="0"/>
          </a:p>
        </p:txBody>
      </p:sp>
      <p:pic>
        <p:nvPicPr>
          <p:cNvPr id="4" name="Symbol zastępczy zawartości 3" descr="DSC034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5929354" cy="3952903"/>
          </a:xfrm>
        </p:spPr>
      </p:pic>
      <p:pic>
        <p:nvPicPr>
          <p:cNvPr id="5" name="Symbol zastępczy zawartości 3" descr="DSC034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3286124"/>
            <a:ext cx="5072050" cy="3381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119</TotalTime>
  <Words>199</Words>
  <Application>Microsoft Office PowerPoint</Application>
  <PresentationFormat>Pokaz na ekranie (4:3)</PresentationFormat>
  <Paragraphs>75</Paragraphs>
  <Slides>38</Slides>
  <Notes>38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Energetyczny</vt:lpstr>
      <vt:lpstr>Szczęśliwa 13  jest już pełnoletnia</vt:lpstr>
      <vt:lpstr>Pierwszy numer Szczęśliwej 13</vt:lpstr>
      <vt:lpstr>Prasa o naszej gazecie pisała…</vt:lpstr>
      <vt:lpstr>Uroczysta promocja szkolnej gazety</vt:lpstr>
      <vt:lpstr>Slajd 5</vt:lpstr>
      <vt:lpstr>W maju 1993 nasza gazeta kosztowała 1000 zł</vt:lpstr>
      <vt:lpstr>W lutym 1995 roku poszukiwaliśmy sponsora…</vt:lpstr>
      <vt:lpstr>Rokrocznie żegnaliśmy kolejnych absolwentów</vt:lpstr>
      <vt:lpstr>Slajd 9</vt:lpstr>
      <vt:lpstr>A we wrześniu wspominaliśmy minione wakacje</vt:lpstr>
      <vt:lpstr>Czytelnicy pytali…</vt:lpstr>
      <vt:lpstr>…a my odpowiadaliśmy  na ich potrzeby</vt:lpstr>
      <vt:lpstr>Zimą promowaliśmy zdrowy wypoczynek…</vt:lpstr>
      <vt:lpstr>I z zapałem szykowaliśmy  się do Świąt</vt:lpstr>
      <vt:lpstr>A gdy nadchodziła wiosna…</vt:lpstr>
      <vt:lpstr>…uczestniczyliśmy w rajdach</vt:lpstr>
      <vt:lpstr>Świętowaliśmy  Dzień Mamy, Taty i Dziecka</vt:lpstr>
      <vt:lpstr>Hucznie świętowaliśmy nasze 13 urodziny</vt:lpstr>
      <vt:lpstr>Lokalna prasa opisywała to wydarzenie</vt:lpstr>
      <vt:lpstr>W Salonowcu Życia Warszawy pojawiło się zdjęcie z urodzin gazety</vt:lpstr>
      <vt:lpstr>Słowo Ludu pisało o najstarszym szkolnym piśmie</vt:lpstr>
      <vt:lpstr>Relacjonowaliśmy  realizację projektu europejskiej współpracy szkół</vt:lpstr>
      <vt:lpstr>Podejmowaliśmy różnorodne tematy</vt:lpstr>
      <vt:lpstr>Wysłuchiwaliśmy  wspomnień  dawnych  absolwentów</vt:lpstr>
      <vt:lpstr>Nawet  Święty Mikołaj  udzielił nam  wywiadu</vt:lpstr>
      <vt:lpstr>Poszukiwaliśmy ciekawych ludzi  w naszym mieście</vt:lpstr>
      <vt:lpstr>Proponowaliśmy krzyżówki </vt:lpstr>
      <vt:lpstr>Wyrażaliśmy wdzięczność naszym nauczycielom</vt:lpstr>
      <vt:lpstr>Ułożyliśmy alfabet szkolny</vt:lpstr>
      <vt:lpstr>Uczestniczyliśmy w ważnych wydarzeniach </vt:lpstr>
      <vt:lpstr>Prowadziliśmy badania sondażowe wśród różnych populacji</vt:lpstr>
      <vt:lpstr>Rozmawialiśmy z ważnymi osobistościami naszego miasta</vt:lpstr>
      <vt:lpstr>Każda klasa  mogła  zaprezentować  się w naszej  gazecie</vt:lpstr>
      <vt:lpstr>Zgadnij jaki to zabytek?</vt:lpstr>
      <vt:lpstr>Uczestniczyliśmy w akcji „Sprzątanie Świata”</vt:lpstr>
      <vt:lpstr>Częstym tematem naszych artykułów  była otaczająca nas przyroda</vt:lpstr>
      <vt:lpstr>Nasza gazeta  w ciągu 18 lat kilkakrotnie zmieniała winietę</vt:lpstr>
      <vt:lpstr>Dziś mamy już 18 lat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Szczęśliwa13  jest już pełnoletnia</dc:title>
  <dc:creator>GRZEGORZ</dc:creator>
  <cp:lastModifiedBy>GRZEGORZ</cp:lastModifiedBy>
  <cp:revision>18</cp:revision>
  <dcterms:created xsi:type="dcterms:W3CDTF">2010-01-27T22:05:26Z</dcterms:created>
  <dcterms:modified xsi:type="dcterms:W3CDTF">2010-01-28T00:05:21Z</dcterms:modified>
</cp:coreProperties>
</file>